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77" r:id="rId6"/>
    <p:sldId id="258" r:id="rId7"/>
    <p:sldId id="290" r:id="rId8"/>
    <p:sldId id="264" r:id="rId9"/>
    <p:sldId id="291" r:id="rId10"/>
    <p:sldId id="268" r:id="rId11"/>
    <p:sldId id="286" r:id="rId12"/>
    <p:sldId id="292" r:id="rId13"/>
    <p:sldId id="262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4" autoAdjust="0"/>
    <p:restoredTop sz="93204" autoAdjust="0"/>
  </p:normalViewPr>
  <p:slideViewPr>
    <p:cSldViewPr snapToGrid="0">
      <p:cViewPr>
        <p:scale>
          <a:sx n="80" d="100"/>
          <a:sy n="80" d="100"/>
        </p:scale>
        <p:origin x="48" y="-115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office.com/r/bwayAGPZti?origin=lprLink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9658" y="3267404"/>
            <a:ext cx="10894741" cy="3590596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masis MT Pro" panose="020F0502020204030204" pitchFamily="18" charset="0"/>
              </a:rPr>
              <a:t>Internship and Training – </a:t>
            </a:r>
            <a:br>
              <a:rPr lang="en-US" sz="4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masis MT Pro" panose="020F0502020204030204" pitchFamily="18" charset="0"/>
              </a:rPr>
            </a:br>
            <a:r>
              <a:rPr lang="en-US" sz="4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masis MT Pro" panose="020F0502020204030204" pitchFamily="18" charset="0"/>
              </a:rPr>
              <a:t>Java Full Stack Development</a:t>
            </a:r>
            <a:br>
              <a:rPr lang="en-US" sz="4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masis MT Pro" panose="020F0502020204030204" pitchFamily="18" charset="0"/>
              </a:rPr>
            </a:br>
            <a:endParaRPr lang="en-US" sz="4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551" y="621276"/>
            <a:ext cx="7606895" cy="2029967"/>
          </a:xfrm>
        </p:spPr>
        <p:txBody>
          <a:bodyPr/>
          <a:lstStyle/>
          <a:p>
            <a:r>
              <a:rPr lang="en-US" b="1" dirty="0"/>
              <a:t>How to Apply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1099874" y="2305092"/>
            <a:ext cx="11092126" cy="501820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https://forms.office.com/r/bwayAGPZti?origin=lprLink</a:t>
            </a:r>
            <a:br>
              <a:rPr lang="en-US" sz="3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3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3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3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Note: Internship program will be charged </a:t>
            </a:r>
            <a:br>
              <a:rPr lang="en-US" sz="3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3600" dirty="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INR 3499/- Registration and Certificates. </a:t>
            </a:r>
            <a:br>
              <a:rPr lang="en-US" sz="3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3600" dirty="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(INR 999/- TCS ION NQT) </a:t>
            </a:r>
          </a:p>
          <a:p>
            <a:endParaRPr lang="en-US" sz="3600" dirty="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Total cost : 4499/- )</a:t>
            </a: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492104-E3FE-4D15-AFEE-00789B8D5F5D}"/>
              </a:ext>
            </a:extLst>
          </p:cNvPr>
          <p:cNvSpPr txBox="1"/>
          <p:nvPr/>
        </p:nvSpPr>
        <p:spPr>
          <a:xfrm>
            <a:off x="3953221" y="1425423"/>
            <a:ext cx="746600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Fill out the application form</a:t>
            </a:r>
          </a:p>
          <a:p>
            <a:endParaRPr lang="en-US" sz="4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092" y="2096428"/>
            <a:ext cx="3217591" cy="65792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Agenda</a:t>
            </a:r>
            <a:endParaRPr lang="en-ZA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313092" y="2798763"/>
            <a:ext cx="6338887" cy="3557587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Overview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Why Choose This Program?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Who Should Attend?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Key Benefits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Program Highlights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How to Apply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FED5CAD-318F-7B35-ADD5-1085736D34E2}"/>
              </a:ext>
            </a:extLst>
          </p:cNvPr>
          <p:cNvSpPr txBox="1"/>
          <p:nvPr/>
        </p:nvSpPr>
        <p:spPr>
          <a:xfrm>
            <a:off x="1982506" y="1820688"/>
            <a:ext cx="987998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are excited to announce an exclusive 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Internship and Training Program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 Full Stack Development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for aspiring developers and IT professionals. This program is designed to equip participants with the essential skills and practical experience required to excel in the field of software development.</a:t>
            </a: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5612" y="405538"/>
            <a:ext cx="6778631" cy="5764261"/>
          </a:xfrm>
        </p:spPr>
        <p:txBody>
          <a:bodyPr>
            <a:no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Why Choose This Program?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Comprehensive Curriculum &amp; TCS ION NQT (National Qualifier Test – 2025)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Frontend Development: HTML, CSS, JavaScript, React/Angular.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Backend Development: Core Java, Spring Framework, Spring Boot.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Database Management: MySQL, MongoDB.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Tools: Git, Docker, Jenkins, and more.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0D5D27-1D11-6F42-B11D-145174DE052E}"/>
              </a:ext>
            </a:extLst>
          </p:cNvPr>
          <p:cNvSpPr txBox="1"/>
          <p:nvPr/>
        </p:nvSpPr>
        <p:spPr>
          <a:xfrm>
            <a:off x="301083" y="2196790"/>
            <a:ext cx="946738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Verbal Ability: Reading comprehension, grammar, vocabulary.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Quantitative Ability: Arithmetic, algebra, geometry, statistics.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Logical Reasoning: Pattern recognition, puzzles, and critical thinking.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Programming Logic: Data structures, algorithms, and pseudocode.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Hands-on Coding: Problem-solving with Java</a:t>
            </a:r>
            <a:b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Note : Registration Charges 999/- </a:t>
            </a:r>
            <a:r>
              <a:rPr lang="en-US" sz="2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rs</a:t>
            </a:r>
            <a:endParaRPr lang="en-US" sz="2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70277C-91B9-CAB5-0F41-E9418853E1F3}"/>
              </a:ext>
            </a:extLst>
          </p:cNvPr>
          <p:cNvSpPr txBox="1"/>
          <p:nvPr/>
        </p:nvSpPr>
        <p:spPr>
          <a:xfrm>
            <a:off x="301083" y="1121780"/>
            <a:ext cx="71925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TCS </a:t>
            </a:r>
            <a:r>
              <a:rPr lang="en-US" sz="36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iON</a:t>
            </a:r>
            <a:r>
              <a:rPr lang="en-US" sz="3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NQT Course – Free Training </a:t>
            </a:r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4351" y="539892"/>
            <a:ext cx="8670206" cy="1890574"/>
          </a:xfrm>
        </p:spPr>
        <p:txBody>
          <a:bodyPr>
            <a:normAutofit/>
          </a:bodyPr>
          <a:lstStyle/>
          <a:p>
            <a:r>
              <a:rPr lang="en-US" b="1" dirty="0"/>
              <a:t>Hands-On Experience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57961" y="2398914"/>
            <a:ext cx="8224157" cy="1029586"/>
          </a:xfrm>
        </p:spPr>
        <p:txBody>
          <a:bodyPr>
            <a:no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Enhancing your Real-world projects and case studies.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Interactive coding sessions and live demonstrations.</a:t>
            </a: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b="1" dirty="0"/>
              <a:t>Who Should Attend?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736" y="2253438"/>
            <a:ext cx="10911422" cy="312234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This program is ideal for: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Undergraduates and Graduates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: All Engineering Steams (CS IS EC EE preferred)</a:t>
            </a:r>
            <a:b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However, TCS ION NXT is Open for all streams.</a:t>
            </a:r>
            <a:b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Aspiring Developers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looking to build a career in full-stack development.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039341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Key 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Benefits</a:t>
            </a:r>
            <a:br>
              <a:rPr lang="en-US" b="1" dirty="0"/>
            </a:b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895707" y="2121631"/>
            <a:ext cx="3961471" cy="300653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Master the art of full-stack development.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Gain industry-recognized certification upon completion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0" y="1996068"/>
            <a:ext cx="5310520" cy="4264203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Maintaining composure during the Q&amp;A session is essential for projecting confidence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Build a strong portfolio with real-time projects.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Enhance problem-solving skills for TCS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iON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NQT.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Network with professionals and enhance your career prospects.</a:t>
            </a:r>
          </a:p>
          <a:p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7350B-C587-5F61-D433-625CDB21792A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1658938"/>
            <a:ext cx="7615274" cy="2978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What will get</a:t>
            </a: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Internship course completion certificate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Java FSD course completion certificate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MSME VTU required certificate.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7D5DA4-3198-4665-2B19-CCC3D89DA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74548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{702482FC-BB14-44FC-91DF-DE0CEA183FFD}tf33968143_win32</Template>
  <TotalTime>7581</TotalTime>
  <Words>415</Words>
  <Application>Microsoft Office PowerPoint</Application>
  <PresentationFormat>Widescreen</PresentationFormat>
  <Paragraphs>69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Amasis MT Pro</vt:lpstr>
      <vt:lpstr>Arial</vt:lpstr>
      <vt:lpstr>Avenir Next LT Pro</vt:lpstr>
      <vt:lpstr>Calibri</vt:lpstr>
      <vt:lpstr>Wingdings</vt:lpstr>
      <vt:lpstr>Custom</vt:lpstr>
      <vt:lpstr>Internship and Training –  Java Full Stack Development </vt:lpstr>
      <vt:lpstr>Agenda</vt:lpstr>
      <vt:lpstr>PowerPoint Presentation</vt:lpstr>
      <vt:lpstr>PowerPoint Presentation</vt:lpstr>
      <vt:lpstr>PowerPoint Presentation</vt:lpstr>
      <vt:lpstr>Hands-On Experience </vt:lpstr>
      <vt:lpstr>Who Should Attend?</vt:lpstr>
      <vt:lpstr>Key Benefits </vt:lpstr>
      <vt:lpstr>PowerPoint Presentation</vt:lpstr>
      <vt:lpstr>How to Apply</vt:lpstr>
      <vt:lpstr>THANK YOU</vt:lpstr>
    </vt:vector>
  </TitlesOfParts>
  <Company>Fidelity and Guaranty Life Insurance Co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Internship and Training –  Java Full Stack Development </dc:title>
  <dc:creator>Anil, Sachin</dc:creator>
  <cp:lastModifiedBy>Anil, Sachin</cp:lastModifiedBy>
  <cp:revision>1</cp:revision>
  <dcterms:created xsi:type="dcterms:W3CDTF">2024-12-09T03:10:47Z</dcterms:created>
  <dcterms:modified xsi:type="dcterms:W3CDTF">2024-12-14T09:32:36Z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